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custDataLst>
    <p:tags r:id="rId5"/>
  </p:custDataLst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02" y="-15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3568" y="913286"/>
            <a:ext cx="7772400" cy="12250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281436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</a:t>
            </a:r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cím és 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355896" y="265428"/>
            <a:ext cx="7992888" cy="432048"/>
          </a:xfrm>
          <a:prstGeom prst="rect">
            <a:avLst/>
          </a:prstGeom>
        </p:spPr>
        <p:txBody>
          <a:bodyPr anchor="ctr"/>
          <a:lstStyle>
            <a:lvl1pPr algn="l">
              <a:defRPr sz="3700">
                <a:solidFill>
                  <a:schemeClr val="accent4"/>
                </a:solidFill>
              </a:defRPr>
            </a:lvl1pPr>
          </a:lstStyle>
          <a:p>
            <a:r>
              <a:rPr lang="hu-HU" smtClean="0"/>
              <a:t>FEJEZETCÍM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9352" y="1010388"/>
            <a:ext cx="7288992" cy="40073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79352" y="265212"/>
            <a:ext cx="7505016" cy="47525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5896" y="265212"/>
            <a:ext cx="7992888" cy="432048"/>
          </a:xfrm>
        </p:spPr>
        <p:txBody>
          <a:bodyPr/>
          <a:lstStyle/>
          <a:p>
            <a:r>
              <a:rPr lang="hu-HU" sz="3800" smtClean="0"/>
              <a:t>FEJEZETCÍM</a:t>
            </a:r>
            <a:endParaRPr lang="hu-HU" sz="380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c21c7a9f0b641be6d14ff6277e9d080b584bb"/>
</p:tagLst>
</file>

<file path=ppt/theme/theme1.xml><?xml version="1.0" encoding="utf-8"?>
<a:theme xmlns:a="http://schemas.openxmlformats.org/drawingml/2006/main" name="1_TF1">
  <a:themeElements>
    <a:clrScheme name="TE 1. (világos)">
      <a:dk1>
        <a:srgbClr val="003064"/>
      </a:dk1>
      <a:lt1>
        <a:srgbClr val="E0E6E9"/>
      </a:lt1>
      <a:dk2>
        <a:srgbClr val="003064"/>
      </a:dk2>
      <a:lt2>
        <a:srgbClr val="E0E6E9"/>
      </a:lt2>
      <a:accent1>
        <a:srgbClr val="003064"/>
      </a:accent1>
      <a:accent2>
        <a:srgbClr val="E0E6E9"/>
      </a:accent2>
      <a:accent3>
        <a:srgbClr val="E5EBEF"/>
      </a:accent3>
      <a:accent4>
        <a:srgbClr val="D3BB9A"/>
      </a:accent4>
      <a:accent5>
        <a:srgbClr val="FFFFFF"/>
      </a:accent5>
      <a:accent6>
        <a:srgbClr val="FFFFFF"/>
      </a:accent6>
      <a:hlink>
        <a:srgbClr val="DA531E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</Words>
  <Application>Microsoft Office PowerPoint</Application>
  <PresentationFormat>Diavetítés a képernyőre (16:10 oldalarány)</PresentationFormat>
  <Paragraphs>1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1_TF1</vt:lpstr>
      <vt:lpstr>1. dia</vt:lpstr>
      <vt:lpstr>FEJEZETCÍM</vt:lpstr>
      <vt:lpstr>3. dia</vt:lpstr>
    </vt:vector>
  </TitlesOfParts>
  <Company>TF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Király András</dc:creator>
  <cp:lastModifiedBy>Király András</cp:lastModifiedBy>
  <cp:revision>7</cp:revision>
  <dcterms:created xsi:type="dcterms:W3CDTF">2014-09-01T15:25:50Z</dcterms:created>
  <dcterms:modified xsi:type="dcterms:W3CDTF">2015-09-07T09:05:47Z</dcterms:modified>
</cp:coreProperties>
</file>